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0" r:id="rId4"/>
    <p:sldId id="301" r:id="rId5"/>
    <p:sldId id="257" r:id="rId6"/>
    <p:sldId id="258" r:id="rId7"/>
    <p:sldId id="284" r:id="rId8"/>
    <p:sldId id="283" r:id="rId9"/>
    <p:sldId id="286" r:id="rId10"/>
    <p:sldId id="287" r:id="rId11"/>
    <p:sldId id="285" r:id="rId12"/>
    <p:sldId id="261" r:id="rId13"/>
    <p:sldId id="268" r:id="rId14"/>
    <p:sldId id="269" r:id="rId15"/>
    <p:sldId id="270" r:id="rId16"/>
    <p:sldId id="279" r:id="rId17"/>
    <p:sldId id="271" r:id="rId18"/>
    <p:sldId id="272" r:id="rId19"/>
    <p:sldId id="273" r:id="rId20"/>
    <p:sldId id="274" r:id="rId21"/>
    <p:sldId id="280" r:id="rId22"/>
    <p:sldId id="275" r:id="rId23"/>
    <p:sldId id="259" r:id="rId24"/>
    <p:sldId id="276" r:id="rId25"/>
    <p:sldId id="260" r:id="rId26"/>
    <p:sldId id="277" r:id="rId27"/>
    <p:sldId id="278" r:id="rId28"/>
    <p:sldId id="264" r:id="rId29"/>
    <p:sldId id="266" r:id="rId30"/>
    <p:sldId id="265" r:id="rId31"/>
  </p:sldIdLst>
  <p:sldSz cx="12192000" cy="6858000"/>
  <p:notesSz cx="6858000" cy="9144000"/>
  <p:embeddedFontLst>
    <p:embeddedFont>
      <p:font typeface="Segoe UI" panose="020B0502040204020203" pitchFamily="34" charset="0"/>
      <p:regular r:id="rId32"/>
      <p:bold r:id="rId33"/>
      <p:italic r:id="rId34"/>
      <p:boldItalic r:id="rId35"/>
    </p:embeddedFont>
    <p:embeddedFont>
      <p:font typeface="Segoe UI Black" panose="020B0A02040204020203" pitchFamily="34" charset="0"/>
      <p:bold r:id="rId36"/>
      <p:boldItalic r:id="rId37"/>
    </p:embeddedFont>
    <p:embeddedFont>
      <p:font typeface="OCR A Std" panose="020F0609000104060307" pitchFamily="49" charset="0"/>
      <p:regular r:id="rId38"/>
    </p:embeddedFont>
    <p:embeddedFont>
      <p:font typeface="Segoe UI Light" panose="020B0502040204020203" pitchFamily="34" charset="0"/>
      <p:regular r:id="rId39"/>
      <p:italic r:id="rId40"/>
    </p:embeddedFont>
    <p:embeddedFont>
      <p:font typeface="Cambria Math" panose="02040503050406030204" pitchFamily="18"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B8D432"/>
    <a:srgbClr val="1E1E1E"/>
    <a:srgbClr val="3E3E3E"/>
    <a:srgbClr val="7AC3E1"/>
    <a:srgbClr val="58B4D9"/>
    <a:srgbClr val="3999C6"/>
    <a:srgbClr val="FBD21A"/>
    <a:srgbClr val="FCCC15"/>
    <a:srgbClr val="FCD1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8" autoAdjust="0"/>
    <p:restoredTop sz="94660"/>
  </p:normalViewPr>
  <p:slideViewPr>
    <p:cSldViewPr snapToGrid="0">
      <p:cViewPr varScale="1">
        <p:scale>
          <a:sx n="100" d="100"/>
          <a:sy n="100" d="100"/>
        </p:scale>
        <p:origin x="84"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p:cNvSpPr/>
          <p:nvPr/>
        </p:nvSpPr>
        <p:spPr>
          <a:xfrm>
            <a:off x="4405113" y="818332"/>
            <a:ext cx="7311896"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67985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98238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209532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124540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54292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47499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216409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84620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111333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97135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61197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329376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400548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48237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212573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224909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54292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71088"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50615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51022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1582"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88987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35123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73445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58729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626724" y="248066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5294235" y="333655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503053" y="24806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350437" y="31559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500296" y="430748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6210490" y="5124649"/>
            <a:ext cx="1289583" cy="508849"/>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events</a:t>
            </a:r>
            <a:endParaRPr lang="en-US" sz="1400" dirty="0"/>
          </a:p>
        </p:txBody>
      </p:sp>
      <p:sp>
        <p:nvSpPr>
          <p:cNvPr id="382" name="Rectangle: Rounded Corners 381"/>
          <p:cNvSpPr/>
          <p:nvPr/>
        </p:nvSpPr>
        <p:spPr>
          <a:xfrm>
            <a:off x="7546279" y="1512373"/>
            <a:ext cx="709974" cy="209487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339099" y="2246366"/>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19390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54627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31049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73358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626724" y="24766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500093" y="24766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500093" y="430869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548393" y="1511768"/>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54627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35123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30983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794716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645137" y="2723515"/>
            <a:ext cx="3284571" cy="508849"/>
          </a:xfrm>
          <a:prstGeom prst="rect">
            <a:avLst/>
          </a:prstGeom>
          <a:noFill/>
        </p:spPr>
        <p:txBody>
          <a:bodyPr wrap="none" rtlCol="0">
            <a:spAutoFit/>
          </a:bodyPr>
          <a:lstStyle/>
          <a:p>
            <a:r>
              <a:rPr lang="en-US" sz="1400" dirty="0"/>
              <a:t>Power BI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839425" y="257369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716628" y="437449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750783" y="25575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15028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75988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53782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758980" y="1583266"/>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94774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63129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52731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63340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786543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485657" y="1519617"/>
            <a:ext cx="1395196" cy="303034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485652" y="1515703"/>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394936" y="2915267"/>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489294" y="1584663"/>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58669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17111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58881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5343869" y="4089561"/>
            <a:ext cx="429905"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6211028" y="322646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6211028" y="486992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7210067" y="3657446"/>
            <a:ext cx="2519947"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7153691" y="3222617"/>
            <a:ext cx="547642"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7153691" y="4869921"/>
            <a:ext cx="62727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80454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110231" y="322181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5304950" y="1940591"/>
            <a:ext cx="232634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3220703" y="19394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3205156" y="1582751"/>
            <a:ext cx="4496178"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5304950" y="6075285"/>
            <a:ext cx="23963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45341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313940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42000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308256"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95195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325772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44787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121197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TextBox 327"/>
          <p:cNvSpPr txBox="1"/>
          <p:nvPr/>
        </p:nvSpPr>
        <p:spPr>
          <a:xfrm>
            <a:off x="1748197" y="4034292"/>
            <a:ext cx="1223413" cy="215444"/>
          </a:xfrm>
          <a:prstGeom prst="rect">
            <a:avLst/>
          </a:prstGeom>
          <a:noFill/>
        </p:spPr>
        <p:txBody>
          <a:bodyPr wrap="none" rtlCol="0">
            <a:spAutoFit/>
          </a:bodyPr>
          <a:lstStyle/>
          <a:p>
            <a:pPr algn="ctr"/>
            <a:r>
              <a:rPr lang="en-US" sz="800" dirty="0"/>
              <a:t>Intel NUC / IoT Gateway</a:t>
            </a:r>
          </a:p>
        </p:txBody>
      </p:sp>
      <p:sp>
        <p:nvSpPr>
          <p:cNvPr id="329" name="TextBox 328"/>
          <p:cNvSpPr txBox="1"/>
          <p:nvPr/>
        </p:nvSpPr>
        <p:spPr>
          <a:xfrm>
            <a:off x="174050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spTree>
    <p:extLst>
      <p:ext uri="{BB962C8B-B14F-4D97-AF65-F5344CB8AC3E}">
        <p14:creationId xmlns:p14="http://schemas.microsoft.com/office/powerpoint/2010/main" val="89330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p:cNvSpPr/>
          <p:nvPr/>
        </p:nvSpPr>
        <p:spPr>
          <a:xfrm>
            <a:off x="4405113" y="818332"/>
            <a:ext cx="7311896"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67985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98238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209532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124540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54292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47499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216409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84620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111333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97135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61197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329376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400548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48237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212573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224909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54292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71088"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50615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51022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1582"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88987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35123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73445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58729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626724" y="248066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5294235" y="333655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503053" y="24806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350437" y="31559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500296" y="430748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6210490" y="5124649"/>
            <a:ext cx="1289583" cy="508849"/>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events</a:t>
            </a:r>
            <a:endParaRPr lang="en-US" sz="1400" dirty="0"/>
          </a:p>
        </p:txBody>
      </p:sp>
      <p:sp>
        <p:nvSpPr>
          <p:cNvPr id="382" name="Rectangle: Rounded Corners 381"/>
          <p:cNvSpPr/>
          <p:nvPr/>
        </p:nvSpPr>
        <p:spPr>
          <a:xfrm>
            <a:off x="7546279" y="1512373"/>
            <a:ext cx="709974" cy="209487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339099" y="2246366"/>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19390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54627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31049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73358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626724" y="24766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500093" y="24766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500093" y="430869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548393" y="1511768"/>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54627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35123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30983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794716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645137" y="2723515"/>
            <a:ext cx="3284571" cy="508849"/>
          </a:xfrm>
          <a:prstGeom prst="rect">
            <a:avLst/>
          </a:prstGeom>
          <a:noFill/>
        </p:spPr>
        <p:txBody>
          <a:bodyPr wrap="none" rtlCol="0">
            <a:spAutoFit/>
          </a:bodyPr>
          <a:lstStyle/>
          <a:p>
            <a:r>
              <a:rPr lang="en-US" sz="1400" dirty="0"/>
              <a:t>Power BI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839425" y="257369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716628" y="437449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750783" y="25575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15028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75988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53782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758980" y="1583266"/>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94774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63129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52731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63340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786543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485657" y="1519617"/>
            <a:ext cx="1395196" cy="303034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485652" y="1515703"/>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394936" y="2915267"/>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489294" y="1584663"/>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58669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17111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58881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5343869" y="4089561"/>
            <a:ext cx="429905"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6211028" y="322646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6211028" y="486992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7210067" y="3657446"/>
            <a:ext cx="2519947"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7153691" y="3222617"/>
            <a:ext cx="547642"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7153691" y="4869921"/>
            <a:ext cx="62727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80454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110231" y="322181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5304950" y="1940591"/>
            <a:ext cx="232634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3220703" y="19394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3205156" y="1582751"/>
            <a:ext cx="4496178"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5304950" y="6075285"/>
            <a:ext cx="23963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45341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313940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42000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308256"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95195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325772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44787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1125378" y="4328783"/>
            <a:ext cx="1160895" cy="338554"/>
          </a:xfrm>
          <a:prstGeom prst="rect">
            <a:avLst/>
          </a:prstGeom>
          <a:noFill/>
        </p:spPr>
        <p:txBody>
          <a:bodyPr wrap="none" rtlCol="0">
            <a:spAutoFit/>
          </a:bodyPr>
          <a:lstStyle/>
          <a:p>
            <a:pPr algn="ctr"/>
            <a:r>
              <a:rPr lang="en-US" sz="800" dirty="0"/>
              <a:t>Arduino 101</a:t>
            </a:r>
            <a:br>
              <a:rPr lang="en-US" sz="800" dirty="0"/>
            </a:br>
            <a:r>
              <a:rPr lang="en-US" sz="800" dirty="0"/>
              <a:t>And Grove Base Shield</a:t>
            </a:r>
          </a:p>
        </p:txBody>
      </p:sp>
    </p:spTree>
    <p:extLst>
      <p:ext uri="{BB962C8B-B14F-4D97-AF65-F5344CB8AC3E}">
        <p14:creationId xmlns:p14="http://schemas.microsoft.com/office/powerpoint/2010/main" val="369309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4566</TotalTime>
  <Words>635</Words>
  <Application>Microsoft Office PowerPoint</Application>
  <PresentationFormat>Widescreen</PresentationFormat>
  <Paragraphs>260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Segoe UI</vt:lpstr>
      <vt:lpstr>Segoe UI Black</vt:lpstr>
      <vt:lpstr>OCR A Std</vt:lpstr>
      <vt:lpstr>Segoe UI Light</vt:lpstr>
      <vt:lpstr>Cambria Math</vt:lpstr>
      <vt:lpstr>Azure DevOps Theme</vt:lpstr>
      <vt:lpstr>IoT Template</vt:lpstr>
      <vt:lpstr>Agenda</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136</cp:revision>
  <dcterms:created xsi:type="dcterms:W3CDTF">2014-08-25T15:37:49Z</dcterms:created>
  <dcterms:modified xsi:type="dcterms:W3CDTF">2016-10-05T19:30:23Z</dcterms:modified>
</cp:coreProperties>
</file>